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6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11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5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04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13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2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7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15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9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62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74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93145-6BD7-4964-82B8-26B9D5F54F9E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6899C-59C0-4A89-85D9-4BC2188E1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8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28" y="-45130"/>
            <a:ext cx="10761372" cy="679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5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099" y="339455"/>
            <a:ext cx="9878095" cy="61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97" y="-49834"/>
            <a:ext cx="10314903" cy="622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9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86" y="575456"/>
            <a:ext cx="11539471" cy="575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34" y="588415"/>
            <a:ext cx="10444766" cy="544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0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9595"/>
            <a:ext cx="10515599" cy="615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8" y="89850"/>
            <a:ext cx="9736428" cy="64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8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4008"/>
            <a:ext cx="10515600" cy="672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108" y="-15201"/>
            <a:ext cx="7057622" cy="663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341" y="80337"/>
            <a:ext cx="9581882" cy="646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2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4008"/>
            <a:ext cx="10515600" cy="672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08" y="734097"/>
            <a:ext cx="12079892" cy="544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60" y="365125"/>
            <a:ext cx="10985679" cy="518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9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361950"/>
            <a:ext cx="1100137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7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020" y="-87856"/>
            <a:ext cx="6168980" cy="695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721" y="178686"/>
            <a:ext cx="4842456" cy="642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7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527" y="30089"/>
            <a:ext cx="8564450" cy="670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2" y="365125"/>
            <a:ext cx="12165808" cy="1957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84361"/>
            <a:ext cx="3232597" cy="3959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8958" y="2116027"/>
            <a:ext cx="4528265" cy="45282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7223" y="2385802"/>
            <a:ext cx="4272732" cy="425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500" y="3836"/>
            <a:ext cx="7173533" cy="682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81000"/>
            <a:ext cx="823912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1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403" y="357924"/>
            <a:ext cx="9504608" cy="613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79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954"/>
            <a:ext cx="12192000" cy="639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Happy Monday World Historians!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9" y="1455312"/>
            <a:ext cx="12063211" cy="517730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Grab a </a:t>
            </a:r>
            <a:r>
              <a:rPr lang="en-US" sz="3600" dirty="0" err="1" smtClean="0"/>
              <a:t>Chromebook</a:t>
            </a:r>
            <a:r>
              <a:rPr lang="en-US" sz="3600" dirty="0" smtClean="0"/>
              <a:t> and log on to Socrative.com. (Code: GANDHI4PREZ)</a:t>
            </a:r>
          </a:p>
          <a:p>
            <a:r>
              <a:rPr lang="en-US" sz="3600" dirty="0" smtClean="0"/>
              <a:t>Complete the short-answer questions.</a:t>
            </a:r>
          </a:p>
          <a:p>
            <a:r>
              <a:rPr lang="en-US" sz="3600" dirty="0" smtClean="0"/>
              <a:t>When finished, look over your score report sheet and your test booklet. </a:t>
            </a:r>
          </a:p>
          <a:p>
            <a:r>
              <a:rPr lang="en-US" sz="3600" dirty="0" smtClean="0"/>
              <a:t>(If you REALLY finished with that, you may begin reviewing/studying the AP World History Periodization). </a:t>
            </a:r>
          </a:p>
          <a:p>
            <a:r>
              <a:rPr lang="en-US" sz="3600" dirty="0" smtClean="0"/>
              <a:t>Tonight’s homework: Study for tomorrow’s AP World History </a:t>
            </a:r>
            <a:r>
              <a:rPr lang="en-US" sz="3600" dirty="0" err="1" smtClean="0"/>
              <a:t>Periodizations</a:t>
            </a:r>
            <a:r>
              <a:rPr lang="en-US" sz="3600" dirty="0" smtClean="0"/>
              <a:t> “pop” quiz. </a:t>
            </a:r>
          </a:p>
        </p:txBody>
      </p:sp>
    </p:spTree>
    <p:extLst>
      <p:ext uri="{BB962C8B-B14F-4D97-AF65-F5344CB8AC3E}">
        <p14:creationId xmlns:p14="http://schemas.microsoft.com/office/powerpoint/2010/main" val="341108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434" y="1056068"/>
            <a:ext cx="12272434" cy="471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958" y="101958"/>
            <a:ext cx="6645498" cy="664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013254"/>
            <a:ext cx="10675512" cy="490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742950"/>
            <a:ext cx="10963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72" y="-79957"/>
            <a:ext cx="9916731" cy="716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3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-366713"/>
            <a:ext cx="8801100" cy="759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6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16906"/>
            <a:ext cx="10515600" cy="542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71</Words>
  <Application>Microsoft Office PowerPoint</Application>
  <PresentationFormat>Widescreen</PresentationFormat>
  <Paragraphs>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Happy Monday World Historians!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Filie, Steven</dc:creator>
  <cp:lastModifiedBy>Filie, Steven</cp:lastModifiedBy>
  <cp:revision>8</cp:revision>
  <dcterms:created xsi:type="dcterms:W3CDTF">2016-01-25T13:51:27Z</dcterms:created>
  <dcterms:modified xsi:type="dcterms:W3CDTF">2016-01-25T22:27:30Z</dcterms:modified>
</cp:coreProperties>
</file>